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72" r:id="rId4"/>
    <p:sldId id="261" r:id="rId5"/>
    <p:sldId id="262" r:id="rId6"/>
    <p:sldId id="263" r:id="rId7"/>
    <p:sldId id="276" r:id="rId8"/>
    <p:sldId id="265" r:id="rId9"/>
    <p:sldId id="27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8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5;&#1086;&#1074;&#1072;&#1103;3\&#1082;&#1086;&#1085;&#1074;&#1077;&#1085;&#1094;&#1080;&#1103;\&#1082;&#1086;&#1083;&#1086;&#1073;&#1086;&#1082;.wmv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-101021-0003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28662" y="214290"/>
            <a:ext cx="7239050" cy="642941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-101021-000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43108" y="1285860"/>
            <a:ext cx="4286407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Рисунок 4" descr="Права ребенка_0013_новый разме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0"/>
            <a:ext cx="6668244" cy="68580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-101021-0018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5143504" y="1214422"/>
            <a:ext cx="2731256" cy="334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 descr="Scan-101021-0018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57158" y="2071678"/>
            <a:ext cx="3344526" cy="3456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4" name="Прямоугольник 3"/>
          <p:cNvSpPr/>
          <p:nvPr/>
        </p:nvSpPr>
        <p:spPr>
          <a:xfrm>
            <a:off x="285720" y="285728"/>
            <a:ext cx="71895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Право на гражданство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Scan-101021-0018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7358082" y="357166"/>
            <a:ext cx="642942" cy="6429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28794" y="5286388"/>
            <a:ext cx="6803016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самого рождения ребенок</a:t>
            </a:r>
          </a:p>
          <a:p>
            <a:pPr algn="ctr"/>
            <a:r>
              <a:rPr lang="ru-RU" sz="28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является гражданином государства,</a:t>
            </a:r>
          </a:p>
          <a:p>
            <a:pPr algn="ctr"/>
            <a:r>
              <a:rPr lang="ru-RU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котором живет</a:t>
            </a:r>
            <a:endParaRPr lang="ru-RU" sz="28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-101021-0006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357290" y="1344902"/>
            <a:ext cx="5786478" cy="464347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Прямоугольник 2"/>
          <p:cNvSpPr/>
          <p:nvPr/>
        </p:nvSpPr>
        <p:spPr>
          <a:xfrm>
            <a:off x="857224" y="142852"/>
            <a:ext cx="698460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Каждый ребенок имеет 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право на имя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can-101021-0008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143108" y="285728"/>
            <a:ext cx="6357950" cy="643367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357158" y="285728"/>
            <a:ext cx="654788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Каждый ребенок имеет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право знать своих родителей,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право на их заботу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473005"/>
            <a:ext cx="27443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-101021-0009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57224" y="1000108"/>
            <a:ext cx="7721798" cy="56626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428596" y="214290"/>
            <a:ext cx="842640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Каждый ребенок имеет право на жилье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 его неприкосновенность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5429264"/>
            <a:ext cx="34015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олобок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350658"/>
            <a:ext cx="8676456" cy="650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-101021-0011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071538" y="1571613"/>
            <a:ext cx="6715172" cy="51159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357290" y="142852"/>
            <a:ext cx="657045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Здоровье – главная ценность человека.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каждого ребенка есть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право на здоровье и </a:t>
            </a:r>
          </a:p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медицинское обслуживание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71480"/>
            <a:ext cx="684501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Какие права детей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ты запомнил???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Scan-101021-0002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786050" y="2714620"/>
            <a:ext cx="3643338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1728</TotalTime>
  <Words>66</Words>
  <Application>Microsoft Office PowerPoint</Application>
  <PresentationFormat>Экран (4:3)</PresentationFormat>
  <Paragraphs>19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51</cp:revision>
  <dcterms:modified xsi:type="dcterms:W3CDTF">2015-04-04T14:54:22Z</dcterms:modified>
</cp:coreProperties>
</file>